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1"/>
  </p:notesMasterIdLst>
  <p:sldIdLst>
    <p:sldId id="256" r:id="rId2"/>
    <p:sldId id="298" r:id="rId3"/>
    <p:sldId id="276" r:id="rId4"/>
    <p:sldId id="308" r:id="rId5"/>
    <p:sldId id="26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1" r:id="rId14"/>
    <p:sldId id="322" r:id="rId15"/>
    <p:sldId id="323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9" r:id="rId29"/>
    <p:sldId id="27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00" autoAdjust="0"/>
  </p:normalViewPr>
  <p:slideViewPr>
    <p:cSldViewPr>
      <p:cViewPr varScale="1">
        <p:scale>
          <a:sx n="108" d="100"/>
          <a:sy n="108" d="100"/>
        </p:scale>
        <p:origin x="13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DF3F55A-C221-4361-A121-2C57989EAF15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9D3B429-B354-4BFF-8F61-F95B5DD8C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1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57CF-447A-44BB-80B4-92A79B843FC7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C349-6C2E-4EA6-ACDC-E9D43141A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49FC-847D-4583-9D7E-DC3BB708C85B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8A564-38BF-4F71-8AA4-09FC2157B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2726-299F-470D-A126-A7AD05394D7F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627A-A6F8-40A2-951C-A7C230FB3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C5A35-D2BD-4AD1-B0EA-3ACF4C57AC03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E622-67D7-45CF-A6EA-227DD247E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B62FB-6438-487C-A2B3-EB98851C8123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3FCD-DB23-49D2-AB57-75273535F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CA2F9-AB9F-431C-8BD6-9065FD902042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79CE6-F1B0-467B-92E6-4EA4F3697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1E46-2AFE-4BCE-BAC8-F4A4F139FC2E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B613F-1777-46E5-BF49-71523BEDC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5A07-D3B4-4DDB-BD24-29BF9B3B85B8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AD2E-1FE3-439D-AC34-D44AF6809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2801-3459-4094-935F-68D70A7E920C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1BD9C-9030-4F53-8E2B-BDF05BE6E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AAAA-BCE6-4831-B316-05166384B098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92E7-31CD-42BC-A1A7-D64A26002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5250-563E-4168-931C-E4AC06EC8777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81F6-8875-4729-ABAD-12DF895D6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71F5B31-0597-4774-B4F5-52FFC140457F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5BF13C7-C3B2-4B49-BBDC-64F6E0C52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5" r:id="rId9"/>
    <p:sldLayoutId id="2147483743" r:id="rId10"/>
    <p:sldLayoutId id="2147483744" r:id="rId11"/>
  </p:sldLayoutIdLst>
  <p:transition advTm="1000">
    <p:newsflash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403350" y="332657"/>
            <a:ext cx="6337300" cy="648072"/>
          </a:xfrm>
        </p:spPr>
        <p:txBody>
          <a:bodyPr/>
          <a:lstStyle/>
          <a:p>
            <a:pPr algn="ctr" eaLnBrk="1" hangingPunct="1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650" y="928670"/>
            <a:ext cx="7634316" cy="5453081"/>
          </a:xfrm>
        </p:spPr>
        <p:txBody>
          <a:bodyPr anchor="b"/>
          <a:lstStyle/>
          <a:p>
            <a:pPr algn="ctr" eaLnBrk="1" hangingPunct="1">
              <a:lnSpc>
                <a:spcPct val="80000"/>
              </a:lnSpc>
            </a:pP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«Использование нестандартного оборудования в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оздоровительной работе в домашних условиях» </a:t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2200" b="1" dirty="0">
              <a:solidFill>
                <a:srgbClr val="8064A2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</a:t>
            </a: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физической культуре            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857760"/>
            <a:ext cx="2857520" cy="170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i="1" dirty="0"/>
              <a:t>"Волшебные </a:t>
            </a:r>
            <a:r>
              <a:rPr lang="ru-RU" sz="2400" i="1" dirty="0" err="1"/>
              <a:t>следочки</a:t>
            </a:r>
            <a:r>
              <a:rPr lang="ru-RU" sz="2400" i="1" dirty="0"/>
              <a:t>"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G:\101MSDCF\DSC04327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1" y="1142984"/>
            <a:ext cx="664373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/>
              <a:t>Развивают меткость (при бросании на дальность и в цель, координацию движений при выполнении упражнений, предназначены для сохранения равновесия,</a:t>
            </a:r>
            <a:r>
              <a:rPr lang="ru-RU" sz="1800" dirty="0"/>
              <a:t> </a:t>
            </a:r>
            <a:r>
              <a:rPr lang="ru-RU" sz="1800" b="1" i="1" dirty="0"/>
              <a:t>формирования правильной осанки, развития ловкости).Используют при занятиях спортом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C:\Documents and Settings\Admin\Local Settings\Temporary Internet Files\Content.Word\DSC04324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857364"/>
            <a:ext cx="6643734" cy="40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400" b="1" i="1" dirty="0"/>
            </a:br>
            <a:r>
              <a:rPr lang="ru-RU" sz="2400" i="1" dirty="0"/>
              <a:t>« Ветерок в бутылке»</a:t>
            </a:r>
            <a:br>
              <a:rPr lang="ru-RU" sz="2400" i="1" dirty="0"/>
            </a:br>
            <a:r>
              <a:rPr lang="ru-RU" sz="2400" i="1" dirty="0"/>
              <a:t>Используется для дыхательных упражнений. Развивает органы дыхания.</a:t>
            </a:r>
            <a:br>
              <a:rPr lang="ru-RU" dirty="0"/>
            </a:br>
            <a:r>
              <a:rPr lang="ru-RU" b="1" i="1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Documents and Settings\Admin\Local Settings\Temporary Internet Files\Content.Word\DSC043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215106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/>
              <a:t>«Султанчики»</a:t>
            </a:r>
            <a:br>
              <a:rPr lang="ru-RU" sz="2000" dirty="0"/>
            </a:br>
            <a:r>
              <a:rPr lang="ru-RU" sz="2000" b="1" i="1" dirty="0"/>
              <a:t>Предназначены для выполнения </a:t>
            </a:r>
            <a:r>
              <a:rPr lang="ru-RU" sz="2000" b="1" i="1" dirty="0" err="1"/>
              <a:t>общеразвивающих</a:t>
            </a:r>
            <a:r>
              <a:rPr lang="ru-RU" sz="2000" b="1" i="1" dirty="0"/>
              <a:t> упражнений, дыхательной гимнастики, организации подвижных игр, игр соревнований. Способствует развитию органов дыхания, мышц туловища.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E:\8Изображение\Изображение 0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14554"/>
            <a:ext cx="750099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/>
              <a:t>«Бильбоке»</a:t>
            </a:r>
            <a:br>
              <a:rPr lang="ru-RU" sz="2000" dirty="0"/>
            </a:br>
            <a:r>
              <a:rPr lang="ru-RU" sz="2000" b="1" i="1" dirty="0"/>
              <a:t>Предназначено для попадания в цель. Развивает глазомер, внимание, быстроту реакции, ловкость рук и синхронизацию движений, а также терпение и аккуратность.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C:\Documents and Settings\Admin\Local Settings\Temporary Internet Files\Content.Word\DSC043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671517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/>
              <a:t>«Палочки-выручалочки»</a:t>
            </a:r>
            <a:br>
              <a:rPr lang="ru-RU" sz="2000" dirty="0"/>
            </a:br>
            <a:r>
              <a:rPr lang="ru-RU" sz="2000" b="1" i="1" dirty="0"/>
              <a:t>Используются в качестве </a:t>
            </a:r>
            <a:r>
              <a:rPr lang="ru-RU" sz="2000" b="1" i="1" dirty="0" err="1"/>
              <a:t>массажёра</a:t>
            </a:r>
            <a:r>
              <a:rPr lang="ru-RU" sz="2000" b="1" i="1" dirty="0"/>
              <a:t> для тела, рук и профилактики плоскостопия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Documents and Settings\Admin\Local Settings\Temporary Internet Files\Content.Word\DSC04335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065" y="1860824"/>
            <a:ext cx="4355869" cy="394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000" b="1" i="1" dirty="0"/>
            </a:br>
            <a:r>
              <a:rPr lang="ru-RU" sz="2000" b="1" i="1" dirty="0"/>
              <a:t>« Волшебные  коврики»</a:t>
            </a:r>
            <a:br>
              <a:rPr lang="ru-RU" sz="2000" b="1" i="1" dirty="0"/>
            </a:br>
            <a:r>
              <a:rPr lang="ru-RU" sz="2000" b="1" i="1" dirty="0"/>
              <a:t> предназначены  для </a:t>
            </a:r>
            <a:r>
              <a:rPr lang="ru-RU" sz="2000" b="1" i="1" dirty="0" err="1"/>
              <a:t>босохождения</a:t>
            </a:r>
            <a:r>
              <a:rPr lang="ru-RU" sz="2000" b="1" i="1" dirty="0"/>
              <a:t>, исправления и предотвращения плоскостопия, закаливания. Применяются для физических упражнений, в ходе </a:t>
            </a:r>
            <a:r>
              <a:rPr lang="ru-RU" sz="2000" b="1" i="1" dirty="0" err="1"/>
              <a:t>просыпательной</a:t>
            </a:r>
            <a:r>
              <a:rPr lang="ru-RU" sz="2000" b="1" i="1" dirty="0"/>
              <a:t> гимнастики.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G:\101MSDCF\DSC04340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2428868"/>
            <a:ext cx="5710844" cy="39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101MSDCF\DSC0434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42908" y="857233"/>
            <a:ext cx="485778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101MSDCF\DSC0434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54464" y="1817710"/>
            <a:ext cx="4991100" cy="37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/>
              <a:t>«Штанга»</a:t>
            </a:r>
            <a:br>
              <a:rPr lang="ru-RU" sz="2000" dirty="0"/>
            </a:br>
            <a:r>
              <a:rPr lang="ru-RU" sz="2000" b="1" i="1" dirty="0"/>
              <a:t>Цель: развитие мышц рук и плечевого пояса</a:t>
            </a:r>
            <a:r>
              <a:rPr lang="ru-RU" sz="2000" dirty="0"/>
              <a:t>.</a:t>
            </a:r>
            <a:r>
              <a:rPr lang="ru-RU" sz="2000" b="1" i="1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E:\8Изображение\Изображение 044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500174"/>
            <a:ext cx="692948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1600" b="1" i="1" dirty="0"/>
            </a:br>
            <a:br>
              <a:rPr lang="ru-RU" sz="1600" b="1" i="1" dirty="0"/>
            </a:br>
            <a:br>
              <a:rPr lang="ru-RU" sz="1600" b="1" i="1" dirty="0"/>
            </a:br>
            <a:r>
              <a:rPr lang="ru-RU" sz="1600" b="1" i="1" dirty="0"/>
              <a:t>« Солнышко»</a:t>
            </a:r>
            <a:br>
              <a:rPr lang="ru-RU" sz="1600" dirty="0"/>
            </a:br>
            <a:r>
              <a:rPr lang="ru-RU" sz="1600" b="1" i="1" dirty="0"/>
              <a:t>Помогает в развитии мелкой моторики рук, учит детей действовать по сигналу. Дети с удовольствием раскручивают и закручивают солнечные лучики.</a:t>
            </a:r>
            <a:br>
              <a:rPr lang="ru-RU" sz="1600" dirty="0"/>
            </a:br>
            <a:r>
              <a:rPr lang="ru-RU" sz="1600" b="1" i="1" dirty="0"/>
              <a:t>Цели: тренировка  пальцев</a:t>
            </a:r>
            <a:br>
              <a:rPr lang="ru-RU" sz="1600" dirty="0"/>
            </a:br>
            <a:r>
              <a:rPr lang="ru-RU" sz="1600" b="1" i="1" dirty="0"/>
              <a:t>             Развитие выносливости мышц</a:t>
            </a:r>
            <a:br>
              <a:rPr lang="ru-RU" sz="1600" dirty="0"/>
            </a:br>
            <a:r>
              <a:rPr lang="ru-RU" sz="1600" b="1" i="1" dirty="0"/>
              <a:t>              Улучшение гибкости позвоночника</a:t>
            </a:r>
            <a:br>
              <a:rPr lang="ru-RU" sz="1600" dirty="0"/>
            </a:br>
            <a:r>
              <a:rPr lang="ru-RU" sz="1600" b="1" i="1" dirty="0"/>
              <a:t>             Растяжка мышц.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G:\101MSDCF\DSC04349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2428874"/>
            <a:ext cx="5857916" cy="385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7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07375" cy="1727200"/>
          </a:xfrm>
        </p:spPr>
        <p:txBody>
          <a:bodyPr/>
          <a:lstStyle/>
          <a:p>
            <a:pPr algn="ctr">
              <a:spcBef>
                <a:spcPct val="20000"/>
              </a:spcBef>
              <a:spcAft>
                <a:spcPts val="600"/>
              </a:spcAf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Объект 8"/>
          <p:cNvSpPr>
            <a:spLocks noGrp="1"/>
          </p:cNvSpPr>
          <p:nvPr>
            <p:ph idx="1"/>
          </p:nvPr>
        </p:nvSpPr>
        <p:spPr>
          <a:xfrm>
            <a:off x="900113" y="1341438"/>
            <a:ext cx="7632700" cy="23034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q"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Стимулирование и совершенствование развития двигательных способностей и физических качеств у детей посредством использования нестандартного оборудования.</a:t>
            </a:r>
          </a:p>
        </p:txBody>
      </p:sp>
    </p:spTree>
  </p:cSld>
  <p:clrMapOvr>
    <a:masterClrMapping/>
  </p:clrMapOvr>
  <p:transition advTm="1000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/>
              <a:t>Стойки , чтоб верёвку не держать, а прыгать и  подлезать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E:\8Изображение\Изображение 045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714488"/>
            <a:ext cx="642942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/>
              <a:t>Скакалка</a:t>
            </a:r>
            <a:br>
              <a:rPr lang="ru-RU" sz="2400" dirty="0"/>
            </a:br>
            <a:r>
              <a:rPr lang="ru-RU" sz="2400" b="1" i="1" dirty="0"/>
              <a:t>Совершенствовать  координацию движений используются при обучении прыжкам на двух ногах.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G:\101MSDCF\DSC04352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928802"/>
            <a:ext cx="664373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/>
              <a:t>«Балансир»</a:t>
            </a:r>
            <a:br>
              <a:rPr lang="ru-RU" sz="2000" dirty="0"/>
            </a:br>
            <a:r>
              <a:rPr lang="ru-RU" sz="2000" b="1" i="1" dirty="0"/>
              <a:t>Совершенствовать равновесие и координацию движений, укреплять мышцы тазобедренного сустава и голеностопной части ноги, развивать двигательную и эмоциональную активность.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E:\8Изображение\Изображение 058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928803"/>
            <a:ext cx="678661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/>
              <a:t>«</a:t>
            </a:r>
            <a:r>
              <a:rPr lang="ru-RU" sz="2000" b="1" i="1" dirty="0" err="1"/>
              <a:t>Гусеничка</a:t>
            </a:r>
            <a:r>
              <a:rPr lang="ru-RU" sz="2000" b="1" i="1" dirty="0"/>
              <a:t>»</a:t>
            </a:r>
            <a:br>
              <a:rPr lang="ru-RU" sz="2000" dirty="0"/>
            </a:br>
            <a:r>
              <a:rPr lang="ru-RU" sz="2000" b="1" i="1" dirty="0"/>
              <a:t>Предназначена для массажа стоп и профилактики плоскостопия.</a:t>
            </a:r>
            <a:br>
              <a:rPr lang="ru-RU" sz="2000" dirty="0"/>
            </a:br>
            <a:r>
              <a:rPr lang="ru-RU" sz="2000" b="1" i="1" dirty="0"/>
              <a:t>Улучшает кровообращение, активизирует восстановительные процессы в мышцах, суставах.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G:\фото физ.уг-дети\1Изображение\Изображение 011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000240"/>
            <a:ext cx="692948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/>
              <a:t>«Лыжи» </a:t>
            </a:r>
            <a:br>
              <a:rPr lang="ru-RU" sz="2000" dirty="0"/>
            </a:br>
            <a:r>
              <a:rPr lang="ru-RU" sz="2000" b="1" i="1" dirty="0"/>
              <a:t>Цель: развитие координации движений, физических качеств.</a:t>
            </a:r>
            <a:br>
              <a:rPr lang="ru-RU" sz="2000" dirty="0"/>
            </a:br>
            <a:endParaRPr lang="ru-RU" dirty="0"/>
          </a:p>
        </p:txBody>
      </p:sp>
      <p:pic>
        <p:nvPicPr>
          <p:cNvPr id="4" name="Содержимое 3" descr="E:\8Изображение\Изображение 0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1714488"/>
            <a:ext cx="650085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1800" b="1" i="1" dirty="0"/>
            </a:br>
            <a:r>
              <a:rPr lang="ru-RU" sz="1800" b="1" i="1" dirty="0"/>
              <a:t>«Тихий тренажёр»</a:t>
            </a:r>
            <a:br>
              <a:rPr lang="ru-RU" sz="1800" dirty="0"/>
            </a:br>
            <a:r>
              <a:rPr lang="ru-RU" sz="1800" b="1" i="1" dirty="0"/>
              <a:t>Используется для развития развитие координации, пространственного воображения и восприятия, понимания пространственных отношений (право-лево); тренировка мышц плечевого пояса, рук ребенка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E:\8Изображение\Изображение 057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1867058"/>
            <a:ext cx="4094814" cy="441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/>
              <a:t>Используется для развития глазомера</a:t>
            </a:r>
            <a:r>
              <a:rPr lang="ru-RU" b="1" i="1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E:\8Изображение\Изображение 0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9"/>
            <a:ext cx="750099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400" b="1" i="1" dirty="0"/>
            </a:br>
            <a:r>
              <a:rPr lang="ru-RU" sz="2000" b="1" i="1" dirty="0"/>
              <a:t>Улучшает кровообращение, активизирует восстановительные процессы мышцах, суставах</a:t>
            </a:r>
            <a:r>
              <a:rPr lang="ru-RU" sz="2800" b="1" i="1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E:\8Изображение\Изображение 039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714488"/>
            <a:ext cx="678661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285729"/>
            <a:ext cx="7124700" cy="1071569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Обогащение двигательного опыта;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сноровки, внимания, ловкости,  умения быть в коллективе;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самооценки;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Бережное обращение с пособиями, применение  их творчески.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Навыки самостоятельной двигательной активности  при использовании нестандартного оборудования </a:t>
            </a:r>
          </a:p>
          <a:p>
            <a:endParaRPr lang="ru-RU" dirty="0"/>
          </a:p>
        </p:txBody>
      </p:sp>
    </p:spTree>
  </p:cSld>
  <p:clrMapOvr>
    <a:masterClrMapping/>
  </p:clrMapOvr>
  <p:transition advTm="1000"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55650" y="676275"/>
            <a:ext cx="7777163" cy="3184525"/>
          </a:xfrm>
        </p:spPr>
        <p:txBody>
          <a:bodyPr/>
          <a:lstStyle/>
          <a:p>
            <a:pPr algn="ctr" eaLnBrk="1" hangingPunct="1"/>
            <a:r>
              <a:rPr lang="ru-RU"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68610" name="Picture 11" descr="a5cfad486d9931ff6735e75819751855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3563938" y="3068638"/>
            <a:ext cx="29638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19458" name="Объект 4"/>
          <p:cNvSpPr>
            <a:spLocks noGrp="1"/>
          </p:cNvSpPr>
          <p:nvPr>
            <p:ph idx="1"/>
          </p:nvPr>
        </p:nvSpPr>
        <p:spPr>
          <a:xfrm>
            <a:off x="1009650" y="1341438"/>
            <a:ext cx="7739063" cy="35274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q"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 выразительность и красоту движений;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творчество, фантазию при использовании нетрадиционного оборудования;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Мотивировать детей на двигательную активность, через использование нетрадиционного оборудования в самостоятельных видах деятельности.</a:t>
            </a:r>
          </a:p>
        </p:txBody>
      </p:sp>
    </p:spTree>
  </p:cSld>
  <p:clrMapOvr>
    <a:masterClrMapping/>
  </p:clrMapOvr>
  <p:transition advTm="1000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4"/>
          <p:cNvSpPr>
            <a:spLocks noGrp="1"/>
          </p:cNvSpPr>
          <p:nvPr>
            <p:ph type="title"/>
          </p:nvPr>
        </p:nvSpPr>
        <p:spPr>
          <a:xfrm>
            <a:off x="1009650" y="476250"/>
            <a:ext cx="7124700" cy="1008063"/>
          </a:xfrm>
        </p:spPr>
        <p:txBody>
          <a:bodyPr/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Применение нестандартного спортивного оборудования в целях совершенствования физического развития детей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endParaRPr lang="ru-RU">
              <a:cs typeface="Trebuchet MS" pitchFamily="34" charset="0"/>
            </a:endParaRPr>
          </a:p>
        </p:txBody>
      </p:sp>
      <p:sp>
        <p:nvSpPr>
          <p:cNvPr id="35842" name="Объект 5"/>
          <p:cNvSpPr>
            <a:spLocks noGrp="1"/>
          </p:cNvSpPr>
          <p:nvPr>
            <p:ph idx="1"/>
          </p:nvPr>
        </p:nvSpPr>
        <p:spPr>
          <a:xfrm>
            <a:off x="611188" y="2420938"/>
            <a:ext cx="7848600" cy="2933700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 2" pitchFamily="18" charset="2"/>
              <a:buNone/>
            </a:pPr>
            <a:endParaRPr lang="ru-RU" sz="1200" b="1" dirty="0">
              <a:latin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физического развития можно решать с применением нетрадиционного оборудования, которое позволяет: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повышать интерес детей к выполнению основных движений и игр;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физических качеств и двигательных умений детей;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чередовать различные виды активности детей, направляя их интересы, стимулируя желания детей заниматься двигательной деятельностью;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моторную плотность физкультурных занятий;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уточнять представления о форме предметов, положении частей, их относительной величине, о цвете предметов; развивать чувство цвета и формы;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 детей наблюдательность, эстетическое восприятие, воображение, зрительную память.</a:t>
            </a:r>
          </a:p>
          <a:p>
            <a:pPr indent="0" algn="just">
              <a:lnSpc>
                <a:spcPct val="115000"/>
              </a:lnSpc>
              <a:spcAft>
                <a:spcPct val="0"/>
              </a:spcAft>
              <a:buFont typeface="Wingdings 2" pitchFamily="18" charset="2"/>
              <a:buNone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реализации этих задач особое значение придается использованию нестандартного физкультурного оборудования, которое позволяет более быстро и качественно формировать двигательные умения и навыки, способствует повышению интереса к физкультурным занятиям, обеспечивает активную двигательную деятельность детей в течение всего дня.</a:t>
            </a:r>
          </a:p>
        </p:txBody>
      </p:sp>
    </p:spTree>
  </p:cSld>
  <p:clrMapOvr>
    <a:masterClrMapping/>
  </p:clrMapOvr>
  <p:transition advTm="1000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Требования, предъявляемые к нестандартному оборудованию</a:t>
            </a: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Нестандартное оборудование должно быть: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безопасным;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максимально эффективным;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удобным к применению;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компактным;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универсальным;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технологичным и простым в изготовлении;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эстетическим.</a:t>
            </a:r>
          </a:p>
        </p:txBody>
      </p:sp>
    </p:spTree>
  </p:cSld>
  <p:clrMapOvr>
    <a:masterClrMapping/>
  </p:clrMapOvr>
  <p:transition advTm="1000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err="1"/>
              <a:t>Гремелки</a:t>
            </a:r>
            <a:r>
              <a:rPr lang="ru-RU" sz="2000" b="1" i="1" dirty="0"/>
              <a:t>  можно использовать для проведения физкультурных занятий и для самостоятельной деятельности детей</a:t>
            </a:r>
            <a:r>
              <a:rPr lang="ru-RU" b="1" i="1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Documents and Settings\Admin\Local Settings\Temporary Internet Files\Content.Word\DSC04310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714488"/>
            <a:ext cx="764386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1600" b="1" i="1" dirty="0"/>
            </a:br>
            <a:br>
              <a:rPr lang="ru-RU" sz="1600" b="1" i="1" dirty="0"/>
            </a:br>
            <a:br>
              <a:rPr lang="ru-RU" sz="1600" b="1" i="1" dirty="0"/>
            </a:br>
            <a:r>
              <a:rPr lang="ru-RU" sz="1600" b="1" i="1" dirty="0"/>
              <a:t>«Массажные перчатки»</a:t>
            </a:r>
            <a:br>
              <a:rPr lang="ru-RU" sz="1600" b="1" i="1" dirty="0"/>
            </a:br>
            <a:r>
              <a:rPr lang="ru-RU" sz="1600" b="1" i="1" dirty="0"/>
              <a:t>Помогают оказывать позитивное влияние на рост и развитие детского организма, снимают усталость, улучшают циркуляцию крови, успокаивают нервную систему дошкольников. Массаж проводиться для повышения общего тонуса организма, для укрепления иммунитета и улучшения эмоционального состояния ребёнка. </a:t>
            </a:r>
            <a:br>
              <a:rPr lang="ru-RU" sz="1400" b="1" i="1" dirty="0"/>
            </a:br>
            <a:endParaRPr lang="ru-RU" sz="1400" b="1" i="1" dirty="0"/>
          </a:p>
        </p:txBody>
      </p:sp>
      <p:pic>
        <p:nvPicPr>
          <p:cNvPr id="4" name="Содержимое 3" descr="G:\101MSDCF\DSC04322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500306"/>
            <a:ext cx="6000792" cy="388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dirty="0"/>
              <a:t>Тренажёр «Пружинка»</a:t>
            </a:r>
          </a:p>
        </p:txBody>
      </p:sp>
      <p:pic>
        <p:nvPicPr>
          <p:cNvPr id="4" name="Содержимое 3" descr="C:\Documents and Settings\Admin\Local Settings\Temporary Internet Files\Content.Word\DSC04313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785926"/>
            <a:ext cx="6858048" cy="436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2000" b="1" i="1" dirty="0"/>
            </a:br>
            <a:br>
              <a:rPr lang="ru-RU" sz="2000" b="1" i="1" dirty="0"/>
            </a:br>
            <a:r>
              <a:rPr lang="ru-RU" sz="2000" b="1" i="1" dirty="0"/>
              <a:t>«Ходунки»</a:t>
            </a:r>
            <a:br>
              <a:rPr lang="ru-RU" sz="2000" b="1" i="1" dirty="0"/>
            </a:br>
            <a:r>
              <a:rPr lang="ru-RU" sz="2000" b="1" i="1" dirty="0"/>
              <a:t>Предназначены для выполнения основных видов движения, для развития координации движения, для самостоятельной   игровой деятельности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Documents and Settings\Admin\Local Settings\Temporary Internet Files\Content.Word\DSC04316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2000240"/>
            <a:ext cx="5939444" cy="387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newsflash/>
  </p:transition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4641</TotalTime>
  <Words>745</Words>
  <Application>Microsoft Office PowerPoint</Application>
  <PresentationFormat>Экран (4:3)</PresentationFormat>
  <Paragraphs>58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Courier New</vt:lpstr>
      <vt:lpstr>Times New Roman</vt:lpstr>
      <vt:lpstr>Verdana</vt:lpstr>
      <vt:lpstr>Wingdings</vt:lpstr>
      <vt:lpstr>Wingdings 2</vt:lpstr>
      <vt:lpstr>Spring</vt:lpstr>
      <vt:lpstr>Презентация PowerPoint</vt:lpstr>
      <vt:lpstr>Цель: </vt:lpstr>
      <vt:lpstr>Задачи:</vt:lpstr>
      <vt:lpstr>Применение нестандартного спортивного оборудования в целях совершенствования физического развития детей </vt:lpstr>
      <vt:lpstr>Требования, предъявляемые к нестандартному оборудованию</vt:lpstr>
      <vt:lpstr>Гремелки  можно использовать для проведения физкультурных занятий и для самостоятельной деятельности детей. </vt:lpstr>
      <vt:lpstr>   «Массажные перчатки» Помогают оказывать позитивное влияние на рост и развитие детского организма, снимают усталость, улучшают циркуляцию крови, успокаивают нервную систему дошкольников. Массаж проводиться для повышения общего тонуса организма, для укрепления иммунитета и улучшения эмоционального состояния ребёнка.  </vt:lpstr>
      <vt:lpstr>Тренажёр «Пружинка»</vt:lpstr>
      <vt:lpstr>  «Ходунки» Предназначены для выполнения основных видов движения, для развития координации движения, для самостоятельной   игровой деятельности </vt:lpstr>
      <vt:lpstr>"Волшебные следочки" </vt:lpstr>
      <vt:lpstr>Развивают меткость (при бросании на дальность и в цель, координацию движений при выполнении упражнений, предназначены для сохранения равновесия, формирования правильной осанки, развития ловкости).Используют при занятиях спортом </vt:lpstr>
      <vt:lpstr> « Ветерок в бутылке» Используется для дыхательных упражнений. Развивает органы дыхания.   </vt:lpstr>
      <vt:lpstr>«Султанчики» Предназначены для выполнения общеразвивающих упражнений, дыхательной гимнастики, организации подвижных игр, игр соревнований. Способствует развитию органов дыхания, мышц туловища. </vt:lpstr>
      <vt:lpstr>«Бильбоке» Предназначено для попадания в цель. Развивает глазомер, внимание, быстроту реакции, ловкость рук и синхронизацию движений, а также терпение и аккуратность. </vt:lpstr>
      <vt:lpstr>«Палочки-выручалочки» Используются в качестве массажёра для тела, рук и профилактики плоскостопия. </vt:lpstr>
      <vt:lpstr> « Волшебные  коврики»  предназначены  для босохождения, исправления и предотвращения плоскостопия, закаливания. Применяются для физических упражнений, в ходе просыпательной гимнастики. </vt:lpstr>
      <vt:lpstr>Презентация PowerPoint</vt:lpstr>
      <vt:lpstr>«Штанга» Цель: развитие мышц рук и плечевого пояса.. </vt:lpstr>
      <vt:lpstr>   « Солнышко» Помогает в развитии мелкой моторики рук, учит детей действовать по сигналу. Дети с удовольствием раскручивают и закручивают солнечные лучики. Цели: тренировка  пальцев              Развитие выносливости мышц               Улучшение гибкости позвоночника              Растяжка мышц. </vt:lpstr>
      <vt:lpstr>Стойки , чтоб верёвку не держать, а прыгать и  подлезать </vt:lpstr>
      <vt:lpstr>Скакалка Совершенствовать  координацию движений используются при обучении прыжкам на двух ногах. </vt:lpstr>
      <vt:lpstr>«Балансир» Совершенствовать равновесие и координацию движений, укреплять мышцы тазобедренного сустава и голеностопной части ноги, развивать двигательную и эмоциональную активность. </vt:lpstr>
      <vt:lpstr>«Гусеничка» Предназначена для массажа стоп и профилактики плоскостопия. Улучшает кровообращение, активизирует восстановительные процессы в мышцах, суставах. </vt:lpstr>
      <vt:lpstr>«Лыжи»  Цель: развитие координации движений, физических качеств. </vt:lpstr>
      <vt:lpstr> «Тихий тренажёр» Используется для развития развитие координации, пространственного воображения и восприятия, понимания пространственных отношений (право-лево); тренировка мышц плечевого пояса, рук ребенка </vt:lpstr>
      <vt:lpstr>Используется для развития глазомера. </vt:lpstr>
      <vt:lpstr> Улучшает кровообращение, активизирует восстановительные процессы мышцах, суставах. </vt:lpstr>
      <vt:lpstr>Ожидаемые результаты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комбинированного вида детский сад №52</dc:title>
  <dc:creator>Елена</dc:creator>
  <cp:lastModifiedBy>HABAY</cp:lastModifiedBy>
  <cp:revision>463</cp:revision>
  <dcterms:created xsi:type="dcterms:W3CDTF">2013-03-12T14:06:00Z</dcterms:created>
  <dcterms:modified xsi:type="dcterms:W3CDTF">2021-04-04T19:42:39Z</dcterms:modified>
</cp:coreProperties>
</file>